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527DF42-07E4-BF4C-83C7-496E3B4859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0190CF1-BE48-6E45-92CE-7DAE36FB07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276083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6E27A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642105" y="9032016"/>
            <a:ext cx="3591048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www.cultura.gob.cl/biobio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42025" y="9005093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ARAUCANÍA_SIN FOTOGRAFÍA" id="{871D5F85-1C4B-E94E-B68E-68BDCB6AD09F}" vid="{05F87642-09BF-8948-A938-E18C21110D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2024-07-30T16:42:33Z</dcterms:created>
  <dcterms:modified xsi:type="dcterms:W3CDTF">2024-10-14T21:34:50Z</dcterms:modified>
</cp:coreProperties>
</file>